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FD1"/>
    <a:srgbClr val="F39FC5"/>
    <a:srgbClr val="EE7200"/>
    <a:srgbClr val="04525D"/>
    <a:srgbClr val="2B36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5"/>
  </p:normalViewPr>
  <p:slideViewPr>
    <p:cSldViewPr snapToGrid="0" snapToObjects="1">
      <p:cViewPr>
        <p:scale>
          <a:sx n="30" d="100"/>
          <a:sy n="30" d="100"/>
        </p:scale>
        <p:origin x="1805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4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7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0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6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4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35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7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8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8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1C4-4671-D94A-9813-18F563E2614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85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9A1C4-4671-D94A-9813-18F563E2614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5CE0B-8E8F-EE43-9DE6-512CDED0D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7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A8E10CA-0350-0804-BE7B-D7289E7AA8DE}"/>
              </a:ext>
            </a:extLst>
          </p:cNvPr>
          <p:cNvSpPr/>
          <p:nvPr/>
        </p:nvSpPr>
        <p:spPr>
          <a:xfrm>
            <a:off x="-1" y="0"/>
            <a:ext cx="21383625" cy="3708400"/>
          </a:xfrm>
          <a:prstGeom prst="rect">
            <a:avLst/>
          </a:prstGeom>
          <a:solidFill>
            <a:srgbClr val="2B365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52B300-17FC-0D51-BD4F-29EA11D6973C}"/>
              </a:ext>
            </a:extLst>
          </p:cNvPr>
          <p:cNvSpPr/>
          <p:nvPr/>
        </p:nvSpPr>
        <p:spPr>
          <a:xfrm>
            <a:off x="-1" y="27736800"/>
            <a:ext cx="21383625" cy="2540000"/>
          </a:xfrm>
          <a:prstGeom prst="rect">
            <a:avLst/>
          </a:prstGeom>
          <a:solidFill>
            <a:srgbClr val="04525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F58E9723-B3D2-D938-8AB8-3067AD570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134" y="-798556"/>
            <a:ext cx="5246518" cy="5246518"/>
          </a:xfrm>
          <a:prstGeom prst="rect">
            <a:avLst/>
          </a:prstGeom>
        </p:spPr>
      </p:pic>
      <p:pic>
        <p:nvPicPr>
          <p:cNvPr id="9" name="Picture 8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DFE89862-ECE4-278E-9760-DA75083EEC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268" y="27209750"/>
            <a:ext cx="3594100" cy="359410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C0E4F1-D5D3-58B1-8ECB-DD22165BFEF2}"/>
              </a:ext>
            </a:extLst>
          </p:cNvPr>
          <p:cNvCxnSpPr/>
          <p:nvPr/>
        </p:nvCxnSpPr>
        <p:spPr>
          <a:xfrm>
            <a:off x="7197213" y="0"/>
            <a:ext cx="0" cy="3708400"/>
          </a:xfrm>
          <a:prstGeom prst="line">
            <a:avLst/>
          </a:prstGeom>
          <a:ln w="57150">
            <a:solidFill>
              <a:srgbClr val="8BBF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CFDFD66-BEF7-8CE3-DCF2-F4B70F66F0AD}"/>
              </a:ext>
            </a:extLst>
          </p:cNvPr>
          <p:cNvCxnSpPr/>
          <p:nvPr/>
        </p:nvCxnSpPr>
        <p:spPr>
          <a:xfrm>
            <a:off x="7197213" y="1824703"/>
            <a:ext cx="14186412" cy="0"/>
          </a:xfrm>
          <a:prstGeom prst="line">
            <a:avLst/>
          </a:prstGeom>
          <a:ln w="57150">
            <a:solidFill>
              <a:srgbClr val="8BBF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251F7E-42A6-53D9-4FF9-488DECA90294}"/>
              </a:ext>
            </a:extLst>
          </p:cNvPr>
          <p:cNvCxnSpPr>
            <a:cxnSpLocks/>
          </p:cNvCxnSpPr>
          <p:nvPr/>
        </p:nvCxnSpPr>
        <p:spPr>
          <a:xfrm>
            <a:off x="-1" y="27736800"/>
            <a:ext cx="21383626" cy="15568"/>
          </a:xfrm>
          <a:prstGeom prst="line">
            <a:avLst/>
          </a:prstGeom>
          <a:ln w="57150">
            <a:solidFill>
              <a:srgbClr val="EE7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EECE8D1-7459-36C5-626B-DCEBEBDFAFC6}"/>
              </a:ext>
            </a:extLst>
          </p:cNvPr>
          <p:cNvCxnSpPr>
            <a:cxnSpLocks/>
          </p:cNvCxnSpPr>
          <p:nvPr/>
        </p:nvCxnSpPr>
        <p:spPr>
          <a:xfrm>
            <a:off x="18715119" y="27752368"/>
            <a:ext cx="0" cy="2562122"/>
          </a:xfrm>
          <a:prstGeom prst="line">
            <a:avLst/>
          </a:prstGeom>
          <a:ln w="57150">
            <a:solidFill>
              <a:srgbClr val="EE7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92C1B65-9385-B443-CD3D-D9E1AD378A28}"/>
              </a:ext>
            </a:extLst>
          </p:cNvPr>
          <p:cNvSpPr txBox="1"/>
          <p:nvPr/>
        </p:nvSpPr>
        <p:spPr>
          <a:xfrm>
            <a:off x="7828853" y="423770"/>
            <a:ext cx="1486637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solidFill>
                  <a:schemeClr val="bg1"/>
                </a:solidFill>
                <a:latin typeface="Halyard Display Book" pitchFamily="2" charset="77"/>
              </a:rPr>
              <a:t>The Student Journey Framework</a:t>
            </a:r>
          </a:p>
          <a:p>
            <a:endParaRPr lang="en-US" sz="6600" dirty="0">
              <a:latin typeface="Halyard Display Book" pitchFamily="2" charset="7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FC9753C-8D90-FFBC-18E0-5D05ABC6562B}"/>
              </a:ext>
            </a:extLst>
          </p:cNvPr>
          <p:cNvSpPr txBox="1"/>
          <p:nvPr/>
        </p:nvSpPr>
        <p:spPr>
          <a:xfrm>
            <a:off x="7876979" y="2164080"/>
            <a:ext cx="14866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Halyard Display Book" pitchFamily="2" charset="77"/>
              </a:rPr>
              <a:t>Student name</a:t>
            </a:r>
            <a:endParaRPr lang="en-US" sz="2800" dirty="0">
              <a:latin typeface="Halyard Display Book" pitchFamily="2" charset="7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8C71B7D-645F-7F9E-B2CC-41EE6C7A4E3E}"/>
              </a:ext>
            </a:extLst>
          </p:cNvPr>
          <p:cNvSpPr txBox="1"/>
          <p:nvPr/>
        </p:nvSpPr>
        <p:spPr>
          <a:xfrm>
            <a:off x="7876979" y="2783512"/>
            <a:ext cx="14866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>
                <a:solidFill>
                  <a:schemeClr val="bg1"/>
                </a:solidFill>
                <a:latin typeface="Halyard Display Book" pitchFamily="2" charset="77"/>
              </a:rPr>
              <a:t>student@email.address</a:t>
            </a:r>
            <a:endParaRPr lang="en-US" sz="2800" dirty="0">
              <a:latin typeface="Halyard Display Book" pitchFamily="2" charset="7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6950C80-86C5-5A51-B417-A15E01E45A40}"/>
              </a:ext>
            </a:extLst>
          </p:cNvPr>
          <p:cNvSpPr txBox="1"/>
          <p:nvPr/>
        </p:nvSpPr>
        <p:spPr>
          <a:xfrm>
            <a:off x="13905189" y="2164080"/>
            <a:ext cx="555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Halyard Display Book" pitchFamily="2" charset="77"/>
              </a:rPr>
              <a:t>Supervisor name</a:t>
            </a:r>
            <a:endParaRPr lang="en-US" sz="2800" dirty="0">
              <a:latin typeface="Halyard Display Book" pitchFamily="2" charset="7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A09B385-B199-E069-2D12-7D4D31C06350}"/>
              </a:ext>
            </a:extLst>
          </p:cNvPr>
          <p:cNvSpPr txBox="1"/>
          <p:nvPr/>
        </p:nvSpPr>
        <p:spPr>
          <a:xfrm>
            <a:off x="13905190" y="2783512"/>
            <a:ext cx="4176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Halyard Display Book" pitchFamily="2" charset="77"/>
              </a:rPr>
              <a:t>Student ID</a:t>
            </a:r>
            <a:endParaRPr lang="en-US" sz="2800" dirty="0">
              <a:latin typeface="Halyard Display Book" pitchFamily="2" charset="77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21D2279-F05A-FBC1-131D-B8EFE17F1E86}"/>
              </a:ext>
            </a:extLst>
          </p:cNvPr>
          <p:cNvCxnSpPr>
            <a:cxnSpLocks/>
          </p:cNvCxnSpPr>
          <p:nvPr/>
        </p:nvCxnSpPr>
        <p:spPr>
          <a:xfrm>
            <a:off x="7818826" y="2282053"/>
            <a:ext cx="0" cy="296555"/>
          </a:xfrm>
          <a:prstGeom prst="line">
            <a:avLst/>
          </a:prstGeom>
          <a:ln w="25400">
            <a:solidFill>
              <a:srgbClr val="EE7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7608BD3-0673-5889-6BE7-FFBA583F0A69}"/>
              </a:ext>
            </a:extLst>
          </p:cNvPr>
          <p:cNvCxnSpPr>
            <a:cxnSpLocks/>
          </p:cNvCxnSpPr>
          <p:nvPr/>
        </p:nvCxnSpPr>
        <p:spPr>
          <a:xfrm>
            <a:off x="7818826" y="2915235"/>
            <a:ext cx="0" cy="296555"/>
          </a:xfrm>
          <a:prstGeom prst="line">
            <a:avLst/>
          </a:prstGeom>
          <a:ln w="25400">
            <a:solidFill>
              <a:srgbClr val="EE7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D21AF6E-0218-958A-E768-0B1EF41A18ED}"/>
              </a:ext>
            </a:extLst>
          </p:cNvPr>
          <p:cNvCxnSpPr>
            <a:cxnSpLocks/>
          </p:cNvCxnSpPr>
          <p:nvPr/>
        </p:nvCxnSpPr>
        <p:spPr>
          <a:xfrm>
            <a:off x="13850658" y="2282053"/>
            <a:ext cx="0" cy="296555"/>
          </a:xfrm>
          <a:prstGeom prst="line">
            <a:avLst/>
          </a:prstGeom>
          <a:ln w="25400">
            <a:solidFill>
              <a:srgbClr val="EE7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4A41495-A621-107D-4A6C-7CF7C908AAAA}"/>
              </a:ext>
            </a:extLst>
          </p:cNvPr>
          <p:cNvCxnSpPr>
            <a:cxnSpLocks/>
          </p:cNvCxnSpPr>
          <p:nvPr/>
        </p:nvCxnSpPr>
        <p:spPr>
          <a:xfrm>
            <a:off x="13850658" y="2915235"/>
            <a:ext cx="0" cy="296555"/>
          </a:xfrm>
          <a:prstGeom prst="line">
            <a:avLst/>
          </a:prstGeom>
          <a:ln w="25400">
            <a:solidFill>
              <a:srgbClr val="EE7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D5BD3EBA-13D8-374F-0B2A-2FAAF4CC623A}"/>
              </a:ext>
            </a:extLst>
          </p:cNvPr>
          <p:cNvSpPr txBox="1"/>
          <p:nvPr/>
        </p:nvSpPr>
        <p:spPr>
          <a:xfrm>
            <a:off x="19439970" y="28745190"/>
            <a:ext cx="1358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err="1">
                <a:solidFill>
                  <a:schemeClr val="bg1"/>
                </a:solidFill>
                <a:latin typeface="Halyard Display Book" pitchFamily="2" charset="77"/>
              </a:rPr>
              <a:t>atu.ie</a:t>
            </a:r>
            <a:endParaRPr lang="en-US" sz="2800" dirty="0">
              <a:latin typeface="Halyard Display Book" pitchFamily="2" charset="77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D17AFA-0BC2-34E7-2C07-85EA79937662}"/>
              </a:ext>
            </a:extLst>
          </p:cNvPr>
          <p:cNvSpPr txBox="1"/>
          <p:nvPr/>
        </p:nvSpPr>
        <p:spPr>
          <a:xfrm>
            <a:off x="13849364" y="28120646"/>
            <a:ext cx="41763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Halyard Display Book" pitchFamily="2" charset="77"/>
              </a:rPr>
              <a:t>Faculty</a:t>
            </a:r>
          </a:p>
          <a:p>
            <a:r>
              <a:rPr lang="en-GB" sz="2800" dirty="0">
                <a:solidFill>
                  <a:schemeClr val="bg1"/>
                </a:solidFill>
                <a:latin typeface="Halyard Display Book" pitchFamily="2" charset="77"/>
              </a:rPr>
              <a:t>Head of Department</a:t>
            </a:r>
          </a:p>
          <a:p>
            <a:endParaRPr lang="en-GB" sz="2800" dirty="0">
              <a:solidFill>
                <a:schemeClr val="bg1"/>
              </a:solidFill>
              <a:latin typeface="Halyard Display Book" pitchFamily="2" charset="77"/>
            </a:endParaRPr>
          </a:p>
          <a:p>
            <a:r>
              <a:rPr lang="en-GB" sz="2800" dirty="0">
                <a:solidFill>
                  <a:schemeClr val="bg1"/>
                </a:solidFill>
                <a:latin typeface="Halyard Display Book" pitchFamily="2" charset="77"/>
              </a:rPr>
              <a:t>ATU Sligo</a:t>
            </a:r>
            <a:endParaRPr lang="en-US" sz="2800" dirty="0">
              <a:latin typeface="Halyard Display Book" pitchFamily="2" charset="7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B6A642C-CCAB-207F-D260-5BE9985E3053}"/>
              </a:ext>
            </a:extLst>
          </p:cNvPr>
          <p:cNvSpPr txBox="1"/>
          <p:nvPr/>
        </p:nvSpPr>
        <p:spPr>
          <a:xfrm>
            <a:off x="987134" y="5212080"/>
            <a:ext cx="6210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Halyard Display Book" pitchFamily="2" charset="77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D56AB71-5337-363C-9523-30A87FBC5A6D}"/>
              </a:ext>
            </a:extLst>
          </p:cNvPr>
          <p:cNvGrpSpPr/>
          <p:nvPr/>
        </p:nvGrpSpPr>
        <p:grpSpPr>
          <a:xfrm>
            <a:off x="1225807" y="4633984"/>
            <a:ext cx="18932009" cy="11564112"/>
            <a:chOff x="1219205" y="4644888"/>
            <a:chExt cx="18932009" cy="11564112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17F02BC-EE10-E113-10CA-E92F17FE2471}"/>
                </a:ext>
              </a:extLst>
            </p:cNvPr>
            <p:cNvSpPr/>
            <p:nvPr/>
          </p:nvSpPr>
          <p:spPr>
            <a:xfrm>
              <a:off x="1219205" y="4644888"/>
              <a:ext cx="5978008" cy="11564112"/>
            </a:xfrm>
            <a:prstGeom prst="rect">
              <a:avLst/>
            </a:prstGeom>
            <a:solidFill>
              <a:srgbClr val="F39FC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8BBFD1"/>
                  </a:solidFill>
                  <a:latin typeface="Halyard Display Medium" pitchFamily="2" charset="77"/>
                </a:rPr>
                <a:t>Titles (Halyard Display Medium Size 36pt)</a:t>
              </a:r>
            </a:p>
            <a:p>
              <a:pPr algn="ctr"/>
              <a:r>
                <a:rPr lang="en-GB" sz="3600" dirty="0">
                  <a:solidFill>
                    <a:srgbClr val="8BBFD1"/>
                  </a:solidFill>
                  <a:latin typeface="Halyard Display Medium" pitchFamily="2" charset="77"/>
                </a:rPr>
                <a:t>Light Blue in colour</a:t>
              </a:r>
            </a:p>
            <a:p>
              <a:pPr algn="ctr"/>
              <a:endParaRPr lang="en-GB" sz="3600" dirty="0">
                <a:solidFill>
                  <a:srgbClr val="8BBFD1"/>
                </a:solidFill>
                <a:latin typeface="Halyard Display Medium" pitchFamily="2" charset="77"/>
              </a:endParaRPr>
            </a:p>
            <a:p>
              <a:pPr algn="ctr"/>
              <a: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  <a:t>Text or Image Area</a:t>
              </a:r>
            </a:p>
            <a:p>
              <a:pPr algn="ctr"/>
              <a:b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</a:br>
              <a:endParaRPr lang="en-GB" sz="2800" dirty="0">
                <a:solidFill>
                  <a:schemeClr val="tx1"/>
                </a:solidFill>
                <a:latin typeface="Halyard Display Book" pitchFamily="2" charset="77"/>
              </a:endParaRPr>
            </a:p>
            <a:p>
              <a:pPr algn="ctr"/>
              <a: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  <a:t>Text can vary in size</a:t>
              </a:r>
            </a:p>
            <a:p>
              <a:pPr algn="ctr"/>
              <a: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  <a:t>depending on content</a:t>
              </a:r>
            </a:p>
            <a:p>
              <a:pPr algn="ctr"/>
              <a:endParaRPr lang="en-GB" sz="2800" dirty="0">
                <a:solidFill>
                  <a:schemeClr val="tx1"/>
                </a:solidFill>
                <a:latin typeface="Halyard Display Book" pitchFamily="2" charset="77"/>
              </a:endParaRPr>
            </a:p>
            <a:p>
              <a:pPr algn="ctr"/>
              <a: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  <a:t>Remove pink box</a:t>
              </a:r>
            </a:p>
            <a:p>
              <a:pPr algn="ctr"/>
              <a:endParaRPr lang="en-US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60891FB-5C8A-0C75-D848-CA356A6DC4FF}"/>
                </a:ext>
              </a:extLst>
            </p:cNvPr>
            <p:cNvSpPr/>
            <p:nvPr/>
          </p:nvSpPr>
          <p:spPr>
            <a:xfrm>
              <a:off x="7696205" y="4644888"/>
              <a:ext cx="5978008" cy="11564112"/>
            </a:xfrm>
            <a:prstGeom prst="rect">
              <a:avLst/>
            </a:prstGeom>
            <a:solidFill>
              <a:srgbClr val="F39FC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  <a:t>Text or Image Area</a:t>
              </a:r>
            </a:p>
            <a:p>
              <a:pPr algn="ctr"/>
              <a:b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</a:br>
              <a:endParaRPr lang="en-GB" sz="2800" dirty="0">
                <a:solidFill>
                  <a:schemeClr val="tx1"/>
                </a:solidFill>
                <a:latin typeface="Halyard Display Book" pitchFamily="2" charset="77"/>
              </a:endParaRPr>
            </a:p>
            <a:p>
              <a:pPr algn="ctr"/>
              <a: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  <a:t>Text can vary in size</a:t>
              </a:r>
            </a:p>
            <a:p>
              <a:pPr algn="ctr"/>
              <a: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  <a:t>depending on content</a:t>
              </a:r>
            </a:p>
            <a:p>
              <a:pPr algn="ctr"/>
              <a:endParaRPr lang="en-GB" sz="2800" dirty="0">
                <a:solidFill>
                  <a:schemeClr val="tx1"/>
                </a:solidFill>
                <a:latin typeface="Halyard Display Book" pitchFamily="2" charset="77"/>
              </a:endParaRPr>
            </a:p>
            <a:p>
              <a:pPr algn="ctr"/>
              <a: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  <a:t>Remove pink box</a:t>
              </a:r>
            </a:p>
            <a:p>
              <a:pPr algn="ctr"/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0C52487-6F6B-903F-F84C-987EF9A9E00D}"/>
                </a:ext>
              </a:extLst>
            </p:cNvPr>
            <p:cNvSpPr/>
            <p:nvPr/>
          </p:nvSpPr>
          <p:spPr>
            <a:xfrm>
              <a:off x="14173205" y="4644888"/>
              <a:ext cx="5978008" cy="8494812"/>
            </a:xfrm>
            <a:prstGeom prst="rect">
              <a:avLst/>
            </a:prstGeom>
            <a:solidFill>
              <a:srgbClr val="F39FC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  <a:t>Text or Image Area</a:t>
              </a:r>
            </a:p>
            <a:p>
              <a:pPr algn="ctr"/>
              <a:b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</a:br>
              <a:endParaRPr lang="en-GB" sz="2800" dirty="0">
                <a:solidFill>
                  <a:schemeClr val="tx1"/>
                </a:solidFill>
                <a:latin typeface="Halyard Display Book" pitchFamily="2" charset="77"/>
              </a:endParaRPr>
            </a:p>
            <a:p>
              <a:pPr algn="ctr"/>
              <a: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  <a:t>Text can vary in size</a:t>
              </a:r>
            </a:p>
            <a:p>
              <a:pPr algn="ctr"/>
              <a: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  <a:t>depending on content</a:t>
              </a:r>
            </a:p>
            <a:p>
              <a:pPr algn="ctr"/>
              <a:endParaRPr lang="en-GB" sz="2800" dirty="0">
                <a:solidFill>
                  <a:schemeClr val="tx1"/>
                </a:solidFill>
                <a:latin typeface="Halyard Display Book" pitchFamily="2" charset="77"/>
              </a:endParaRPr>
            </a:p>
            <a:p>
              <a:pPr algn="ctr"/>
              <a: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  <a:t>Remove pink box</a:t>
              </a:r>
            </a:p>
            <a:p>
              <a:pPr algn="ctr"/>
              <a:endParaRPr lang="en-US" sz="2800" dirty="0"/>
            </a:p>
            <a:p>
              <a:pPr algn="ctr"/>
              <a:endParaRPr lang="en-US" sz="2800" dirty="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4D9DBB08-4932-024C-E814-51188AC4E1D0}"/>
                </a:ext>
              </a:extLst>
            </p:cNvPr>
            <p:cNvSpPr/>
            <p:nvPr/>
          </p:nvSpPr>
          <p:spPr>
            <a:xfrm>
              <a:off x="14173206" y="13666750"/>
              <a:ext cx="2828032" cy="2540000"/>
            </a:xfrm>
            <a:prstGeom prst="rect">
              <a:avLst/>
            </a:prstGeom>
            <a:solidFill>
              <a:srgbClr val="F39FC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  <a:t>Associated</a:t>
              </a:r>
            </a:p>
            <a:p>
              <a:pPr algn="ctr"/>
              <a: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  <a:t>Logos</a:t>
              </a:r>
              <a:endParaRPr lang="en-US" sz="2800" dirty="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CC5CDB87-89CB-E0BB-9AC9-9265429D2546}"/>
                </a:ext>
              </a:extLst>
            </p:cNvPr>
            <p:cNvSpPr/>
            <p:nvPr/>
          </p:nvSpPr>
          <p:spPr>
            <a:xfrm>
              <a:off x="17323182" y="13666750"/>
              <a:ext cx="2828032" cy="2540000"/>
            </a:xfrm>
            <a:prstGeom prst="rect">
              <a:avLst/>
            </a:prstGeom>
            <a:solidFill>
              <a:srgbClr val="F39FC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  <a:t>Associated</a:t>
              </a:r>
            </a:p>
            <a:p>
              <a:pPr algn="ctr"/>
              <a:r>
                <a:rPr lang="en-GB" sz="2800" dirty="0">
                  <a:solidFill>
                    <a:schemeClr val="tx1"/>
                  </a:solidFill>
                  <a:latin typeface="Halyard Display Book" pitchFamily="2" charset="77"/>
                </a:rPr>
                <a:t>Logos</a:t>
              </a:r>
              <a:endParaRPr lang="en-US" sz="2800" dirty="0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F578C735-FA04-BDC9-F3DC-A12DD772ABB1}"/>
              </a:ext>
            </a:extLst>
          </p:cNvPr>
          <p:cNvSpPr/>
          <p:nvPr/>
        </p:nvSpPr>
        <p:spPr>
          <a:xfrm>
            <a:off x="1225807" y="17355934"/>
            <a:ext cx="18932008" cy="9452148"/>
          </a:xfrm>
          <a:prstGeom prst="rect">
            <a:avLst/>
          </a:prstGeom>
          <a:solidFill>
            <a:srgbClr val="F39F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Image Area or Text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Halyard Display Book" pitchFamily="2" charset="77"/>
              </a:rPr>
              <a:t>All images and Logos should be supplied as High Resolution 300dpi CMYK JPEGs</a:t>
            </a:r>
          </a:p>
          <a:p>
            <a:pPr algn="ctr"/>
            <a:endParaRPr lang="en-US" sz="2800" dirty="0">
              <a:solidFill>
                <a:schemeClr val="tx1"/>
              </a:solidFill>
              <a:latin typeface="Halyard Display Book" pitchFamily="2" charset="77"/>
            </a:endParaRPr>
          </a:p>
          <a:p>
            <a:pPr algn="ctr"/>
            <a:endParaRPr lang="en-US" sz="2800" dirty="0">
              <a:solidFill>
                <a:schemeClr val="tx1"/>
              </a:solidFill>
              <a:latin typeface="Halyard Display Book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92834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105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Halyard Display Book</vt:lpstr>
      <vt:lpstr>Halyard Display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Alanna McQuaid</dc:creator>
  <cp:lastModifiedBy>Emily Anderson</cp:lastModifiedBy>
  <cp:revision>2</cp:revision>
  <dcterms:created xsi:type="dcterms:W3CDTF">2022-06-30T13:16:05Z</dcterms:created>
  <dcterms:modified xsi:type="dcterms:W3CDTF">2022-06-30T14:14:30Z</dcterms:modified>
</cp:coreProperties>
</file>