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25D"/>
    <a:srgbClr val="EE7200"/>
    <a:srgbClr val="C2DEB8"/>
    <a:srgbClr val="F39FC5"/>
    <a:srgbClr val="8BBFD1"/>
    <a:srgbClr val="2B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8"/>
  </p:normalViewPr>
  <p:slideViewPr>
    <p:cSldViewPr snapToGrid="0" snapToObjects="1">
      <p:cViewPr>
        <p:scale>
          <a:sx n="40" d="100"/>
          <a:sy n="40" d="100"/>
        </p:scale>
        <p:origin x="1560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4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7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0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4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3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8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8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9A1C4-4671-D94A-9813-18F563E2614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7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A8E10CA-0350-0804-BE7B-D7289E7AA8DE}"/>
              </a:ext>
            </a:extLst>
          </p:cNvPr>
          <p:cNvSpPr/>
          <p:nvPr/>
        </p:nvSpPr>
        <p:spPr>
          <a:xfrm rot="5400000">
            <a:off x="-13531698" y="13531695"/>
            <a:ext cx="30275213" cy="3211824"/>
          </a:xfrm>
          <a:prstGeom prst="rect">
            <a:avLst/>
          </a:prstGeom>
          <a:solidFill>
            <a:srgbClr val="2B36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FDFD66-BEF7-8CE3-DCF2-F4B70F66F0AD}"/>
              </a:ext>
            </a:extLst>
          </p:cNvPr>
          <p:cNvCxnSpPr>
            <a:cxnSpLocks/>
          </p:cNvCxnSpPr>
          <p:nvPr/>
        </p:nvCxnSpPr>
        <p:spPr>
          <a:xfrm flipV="1">
            <a:off x="3211821" y="5684486"/>
            <a:ext cx="18258538" cy="4097"/>
          </a:xfrm>
          <a:prstGeom prst="line">
            <a:avLst/>
          </a:prstGeom>
          <a:ln w="31750">
            <a:solidFill>
              <a:srgbClr val="8BBF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251F7E-42A6-53D9-4FF9-488DECA90294}"/>
              </a:ext>
            </a:extLst>
          </p:cNvPr>
          <p:cNvCxnSpPr>
            <a:cxnSpLocks/>
          </p:cNvCxnSpPr>
          <p:nvPr/>
        </p:nvCxnSpPr>
        <p:spPr>
          <a:xfrm>
            <a:off x="3209924" y="26776030"/>
            <a:ext cx="18173701" cy="0"/>
          </a:xfrm>
          <a:prstGeom prst="line">
            <a:avLst/>
          </a:prstGeom>
          <a:ln w="3175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2C1B65-9385-B443-CD3D-D9E1AD378A28}"/>
              </a:ext>
            </a:extLst>
          </p:cNvPr>
          <p:cNvSpPr txBox="1"/>
          <p:nvPr/>
        </p:nvSpPr>
        <p:spPr>
          <a:xfrm>
            <a:off x="4092173" y="577170"/>
            <a:ext cx="14866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rgbClr val="04525D"/>
                </a:solidFill>
                <a:latin typeface="Halyard Display" pitchFamily="2" charset="77"/>
              </a:rPr>
              <a:t>Poster/project title</a:t>
            </a:r>
            <a:endParaRPr lang="en-US" sz="7200" b="1" dirty="0">
              <a:solidFill>
                <a:srgbClr val="04525D"/>
              </a:solidFill>
              <a:latin typeface="Halyard Display" pitchFamily="2" charset="7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FC9753C-8D90-FFBC-18E0-5D05ABC6562B}"/>
              </a:ext>
            </a:extLst>
          </p:cNvPr>
          <p:cNvSpPr txBox="1"/>
          <p:nvPr/>
        </p:nvSpPr>
        <p:spPr>
          <a:xfrm>
            <a:off x="7876979" y="2164080"/>
            <a:ext cx="14866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Student name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950C80-86C5-5A51-B417-A15E01E45A40}"/>
              </a:ext>
            </a:extLst>
          </p:cNvPr>
          <p:cNvSpPr txBox="1"/>
          <p:nvPr/>
        </p:nvSpPr>
        <p:spPr>
          <a:xfrm>
            <a:off x="13905189" y="2164080"/>
            <a:ext cx="555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Supervisor name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5BD3EBA-13D8-374F-0B2A-2FAAF4CC623A}"/>
              </a:ext>
            </a:extLst>
          </p:cNvPr>
          <p:cNvSpPr txBox="1"/>
          <p:nvPr/>
        </p:nvSpPr>
        <p:spPr>
          <a:xfrm>
            <a:off x="455067" y="16075790"/>
            <a:ext cx="1358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solidFill>
                  <a:schemeClr val="bg1"/>
                </a:solidFill>
                <a:latin typeface="Halyard Display Book" pitchFamily="2" charset="77"/>
              </a:rPr>
              <a:t>atu.ie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D17AFA-0BC2-34E7-2C07-85EA79937662}"/>
              </a:ext>
            </a:extLst>
          </p:cNvPr>
          <p:cNvSpPr txBox="1"/>
          <p:nvPr/>
        </p:nvSpPr>
        <p:spPr>
          <a:xfrm>
            <a:off x="13849364" y="28120646"/>
            <a:ext cx="41763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Faculty</a:t>
            </a:r>
          </a:p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Head of Department</a:t>
            </a:r>
          </a:p>
          <a:p>
            <a:endParaRPr lang="en-GB" sz="2800" dirty="0">
              <a:solidFill>
                <a:schemeClr val="bg1"/>
              </a:solidFill>
              <a:latin typeface="Halyard Display Book" pitchFamily="2" charset="77"/>
            </a:endParaRPr>
          </a:p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ATU Sligo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17F02BC-EE10-E113-10CA-E92F17FE2471}"/>
              </a:ext>
            </a:extLst>
          </p:cNvPr>
          <p:cNvSpPr/>
          <p:nvPr/>
        </p:nvSpPr>
        <p:spPr>
          <a:xfrm>
            <a:off x="3810886" y="6324898"/>
            <a:ext cx="7934862" cy="9873198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8BBFD1"/>
                </a:solidFill>
                <a:latin typeface="Halyard Display Medium" pitchFamily="2" charset="77"/>
              </a:rPr>
              <a:t>Titles (Halyard Display Medium Size 36pt)</a:t>
            </a:r>
          </a:p>
          <a:p>
            <a:pPr algn="ctr"/>
            <a:r>
              <a:rPr lang="en-GB" sz="3600" dirty="0">
                <a:solidFill>
                  <a:srgbClr val="8BBFD1"/>
                </a:solidFill>
                <a:latin typeface="Halyard Display Medium" pitchFamily="2" charset="77"/>
              </a:rPr>
              <a:t>Light Blue in colour</a:t>
            </a:r>
          </a:p>
          <a:p>
            <a:pPr algn="ctr"/>
            <a:endParaRPr lang="en-GB" sz="3600" dirty="0">
              <a:solidFill>
                <a:srgbClr val="8BBFD1"/>
              </a:solidFill>
              <a:latin typeface="Halyard Display Medium" pitchFamily="2" charset="77"/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Text or Image Area</a:t>
            </a:r>
          </a:p>
          <a:p>
            <a:pPr algn="ctr"/>
            <a:b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</a:br>
            <a:endParaRPr lang="en-GB" sz="2800" dirty="0">
              <a:solidFill>
                <a:schemeClr val="tx1"/>
              </a:solidFill>
              <a:latin typeface="Halyard Display Book" pitchFamily="2" charset="77"/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Text can vary in size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depending on content</a:t>
            </a:r>
          </a:p>
          <a:p>
            <a:pPr algn="ctr"/>
            <a:endParaRPr lang="en-GB" sz="2800" dirty="0">
              <a:solidFill>
                <a:schemeClr val="tx1"/>
              </a:solidFill>
              <a:latin typeface="Halyard Display Book" pitchFamily="2" charset="77"/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Remove pink box</a:t>
            </a:r>
          </a:p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C52487-6F6B-903F-F84C-987EF9A9E00D}"/>
              </a:ext>
            </a:extLst>
          </p:cNvPr>
          <p:cNvSpPr/>
          <p:nvPr/>
        </p:nvSpPr>
        <p:spPr>
          <a:xfrm>
            <a:off x="12203144" y="6324898"/>
            <a:ext cx="7954670" cy="6949051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Text or Image Area</a:t>
            </a:r>
          </a:p>
          <a:p>
            <a:pPr algn="ctr"/>
            <a:b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</a:br>
            <a:endParaRPr lang="en-GB" sz="2800" dirty="0">
              <a:solidFill>
                <a:schemeClr val="tx1"/>
              </a:solidFill>
              <a:latin typeface="Halyard Display Book" pitchFamily="2" charset="77"/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Text can vary in size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depending on content</a:t>
            </a:r>
          </a:p>
          <a:p>
            <a:pPr algn="ctr"/>
            <a:endParaRPr lang="en-GB" sz="2800" dirty="0">
              <a:solidFill>
                <a:schemeClr val="tx1"/>
              </a:solidFill>
              <a:latin typeface="Halyard Display Book" pitchFamily="2" charset="77"/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Remove pink box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D9DBB08-4932-024C-E814-51188AC4E1D0}"/>
              </a:ext>
            </a:extLst>
          </p:cNvPr>
          <p:cNvSpPr/>
          <p:nvPr/>
        </p:nvSpPr>
        <p:spPr>
          <a:xfrm>
            <a:off x="12201397" y="13631968"/>
            <a:ext cx="3750385" cy="2563993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Associated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Logos</a:t>
            </a:r>
            <a:endParaRPr lang="en-US" sz="28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C5CDB87-89CB-E0BB-9AC9-9265429D2546}"/>
              </a:ext>
            </a:extLst>
          </p:cNvPr>
          <p:cNvSpPr/>
          <p:nvPr/>
        </p:nvSpPr>
        <p:spPr>
          <a:xfrm>
            <a:off x="16407431" y="13631968"/>
            <a:ext cx="3750385" cy="2563993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Associated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Logos</a:t>
            </a:r>
            <a:endParaRPr lang="en-US" sz="2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A11553D-693A-5EEC-A57B-488A3B973637}"/>
              </a:ext>
            </a:extLst>
          </p:cNvPr>
          <p:cNvSpPr/>
          <p:nvPr/>
        </p:nvSpPr>
        <p:spPr>
          <a:xfrm>
            <a:off x="3845674" y="27347969"/>
            <a:ext cx="3479010" cy="2350074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Associated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Logos</a:t>
            </a:r>
            <a:endParaRPr lang="en-US" sz="28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82F1115-727C-89F6-61AE-042597277103}"/>
              </a:ext>
            </a:extLst>
          </p:cNvPr>
          <p:cNvSpPr/>
          <p:nvPr/>
        </p:nvSpPr>
        <p:spPr>
          <a:xfrm>
            <a:off x="8123384" y="27347969"/>
            <a:ext cx="3479010" cy="2350074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Associated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Logos</a:t>
            </a:r>
            <a:endParaRPr lang="en-US" sz="28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0E34D5B-4D09-AC1F-FF3A-D1C80B8F1B3C}"/>
              </a:ext>
            </a:extLst>
          </p:cNvPr>
          <p:cNvSpPr/>
          <p:nvPr/>
        </p:nvSpPr>
        <p:spPr>
          <a:xfrm>
            <a:off x="12401093" y="27347969"/>
            <a:ext cx="3479010" cy="2350074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Associated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Logos</a:t>
            </a:r>
            <a:endParaRPr lang="en-US" sz="2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91A5520-8F35-4C58-A837-71B29C843927}"/>
              </a:ext>
            </a:extLst>
          </p:cNvPr>
          <p:cNvSpPr/>
          <p:nvPr/>
        </p:nvSpPr>
        <p:spPr>
          <a:xfrm>
            <a:off x="16678805" y="27347969"/>
            <a:ext cx="3479010" cy="2350074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Associated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Logos</a:t>
            </a:r>
            <a:endParaRPr lang="en-US" sz="28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578C735-FA04-BDC9-F3DC-A12DD772ABB1}"/>
              </a:ext>
            </a:extLst>
          </p:cNvPr>
          <p:cNvSpPr/>
          <p:nvPr/>
        </p:nvSpPr>
        <p:spPr>
          <a:xfrm>
            <a:off x="3803373" y="17159371"/>
            <a:ext cx="16354441" cy="8970583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Image Area or Text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All images and Logos should be supplied as High Resolution 300dpi CMYK JPEGs</a:t>
            </a:r>
          </a:p>
          <a:p>
            <a:pPr algn="ctr"/>
            <a:endParaRPr lang="en-US" sz="2800" dirty="0">
              <a:solidFill>
                <a:schemeClr val="tx1"/>
              </a:solidFill>
              <a:latin typeface="Halyard Display Book" pitchFamily="2" charset="77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Halyard Display Book" pitchFamily="2" charset="77"/>
            </a:endParaRPr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EBD9DA4-A32B-FE75-9334-D2864EB0A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07" y="27316378"/>
            <a:ext cx="2462160" cy="2462160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E65C2151-BC19-25EE-8793-53C6D0B88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623" y="-26504"/>
            <a:ext cx="3594100" cy="359410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7685E105-912F-5F42-3E76-33876A4AAF25}"/>
              </a:ext>
            </a:extLst>
          </p:cNvPr>
          <p:cNvSpPr/>
          <p:nvPr/>
        </p:nvSpPr>
        <p:spPr>
          <a:xfrm rot="5400000">
            <a:off x="5933594" y="14823287"/>
            <a:ext cx="30275213" cy="628643"/>
          </a:xfrm>
          <a:prstGeom prst="rect">
            <a:avLst/>
          </a:prstGeom>
          <a:solidFill>
            <a:srgbClr val="C2D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F4C280-FF70-E7A2-D35E-13C70269E0AF}"/>
              </a:ext>
            </a:extLst>
          </p:cNvPr>
          <p:cNvCxnSpPr>
            <a:cxnSpLocks/>
          </p:cNvCxnSpPr>
          <p:nvPr/>
        </p:nvCxnSpPr>
        <p:spPr>
          <a:xfrm flipV="1">
            <a:off x="-4" y="26776030"/>
            <a:ext cx="3209928" cy="4097"/>
          </a:xfrm>
          <a:prstGeom prst="line">
            <a:avLst/>
          </a:prstGeom>
          <a:ln w="31750">
            <a:solidFill>
              <a:srgbClr val="8BBF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1E88BE5-B895-C7E0-744B-A37C7CA815FA}"/>
              </a:ext>
            </a:extLst>
          </p:cNvPr>
          <p:cNvCxnSpPr>
            <a:cxnSpLocks/>
          </p:cNvCxnSpPr>
          <p:nvPr/>
        </p:nvCxnSpPr>
        <p:spPr>
          <a:xfrm flipV="1">
            <a:off x="-4" y="16991950"/>
            <a:ext cx="3209928" cy="4097"/>
          </a:xfrm>
          <a:prstGeom prst="line">
            <a:avLst/>
          </a:prstGeom>
          <a:ln w="31750">
            <a:solidFill>
              <a:srgbClr val="8BBF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picture containing invertebrate, coelenterate&#10;&#10;Description automatically generated">
            <a:extLst>
              <a:ext uri="{FF2B5EF4-FFF2-40B4-BE49-F238E27FC236}">
                <a16:creationId xmlns:a16="http://schemas.microsoft.com/office/drawing/2014/main" id="{3836EDDE-B909-9106-36D8-8D18397838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61989" y="16996047"/>
            <a:ext cx="3866298" cy="976673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EBB05EA0-79CA-79D7-6606-F7098287442F}"/>
              </a:ext>
            </a:extLst>
          </p:cNvPr>
          <p:cNvSpPr txBox="1"/>
          <p:nvPr/>
        </p:nvSpPr>
        <p:spPr>
          <a:xfrm>
            <a:off x="375800" y="4388224"/>
            <a:ext cx="240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Halyard Display Book" pitchFamily="2" charset="77"/>
              </a:rPr>
              <a:t>Dept name</a:t>
            </a:r>
            <a:endParaRPr lang="en-US" sz="2400" dirty="0">
              <a:latin typeface="Halyard Display Book" pitchFamily="2" charset="7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CED3C5-177B-54D2-A01F-9A0B9DB86888}"/>
              </a:ext>
            </a:extLst>
          </p:cNvPr>
          <p:cNvSpPr txBox="1"/>
          <p:nvPr/>
        </p:nvSpPr>
        <p:spPr>
          <a:xfrm>
            <a:off x="375800" y="5445110"/>
            <a:ext cx="240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Halyard Display Book" pitchFamily="2" charset="77"/>
              </a:rPr>
              <a:t>Campus name</a:t>
            </a:r>
            <a:endParaRPr lang="en-US" sz="2400" dirty="0">
              <a:latin typeface="Halyard Display Book" pitchFamily="2" charset="7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2DBCDFB-E842-9CCF-00CF-17606FD32ED9}"/>
              </a:ext>
            </a:extLst>
          </p:cNvPr>
          <p:cNvSpPr txBox="1"/>
          <p:nvPr/>
        </p:nvSpPr>
        <p:spPr>
          <a:xfrm>
            <a:off x="375800" y="5134266"/>
            <a:ext cx="2404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EE7200"/>
                </a:solidFill>
                <a:latin typeface="Halyard Display" pitchFamily="2" charset="77"/>
              </a:rPr>
              <a:t>Campus:</a:t>
            </a:r>
            <a:endParaRPr lang="en-US" sz="2000" dirty="0">
              <a:solidFill>
                <a:srgbClr val="EE7200"/>
              </a:solidFill>
              <a:latin typeface="Halyard Display" pitchFamily="2" charset="7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979BE8-23E4-E655-C137-1E2C4362E626}"/>
              </a:ext>
            </a:extLst>
          </p:cNvPr>
          <p:cNvSpPr txBox="1"/>
          <p:nvPr/>
        </p:nvSpPr>
        <p:spPr>
          <a:xfrm>
            <a:off x="375800" y="4103847"/>
            <a:ext cx="2404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EE7200"/>
                </a:solidFill>
                <a:latin typeface="Halyard Display" pitchFamily="2" charset="77"/>
              </a:rPr>
              <a:t>Department:</a:t>
            </a:r>
            <a:endParaRPr lang="en-US" sz="2000" dirty="0">
              <a:solidFill>
                <a:srgbClr val="EE7200"/>
              </a:solidFill>
              <a:latin typeface="Halyard Display" pitchFamily="2" charset="77"/>
            </a:endParaRPr>
          </a:p>
        </p:txBody>
      </p:sp>
      <p:pic>
        <p:nvPicPr>
          <p:cNvPr id="23" name="Picture 22" descr="A picture containing invertebrate, coelenterate&#10;&#10;Description automatically generated">
            <a:extLst>
              <a:ext uri="{FF2B5EF4-FFF2-40B4-BE49-F238E27FC236}">
                <a16:creationId xmlns:a16="http://schemas.microsoft.com/office/drawing/2014/main" id="{A50C4206-6901-901A-6B87-D06860557D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53279" y="-2905971"/>
            <a:ext cx="3403600" cy="8597900"/>
          </a:xfrm>
          <a:prstGeom prst="rect">
            <a:avLst/>
          </a:prstGeom>
        </p:spPr>
      </p:pic>
      <p:pic>
        <p:nvPicPr>
          <p:cNvPr id="25" name="Picture 24" descr="Logo&#10;&#10;Description automatically generated">
            <a:extLst>
              <a:ext uri="{FF2B5EF4-FFF2-40B4-BE49-F238E27FC236}">
                <a16:creationId xmlns:a16="http://schemas.microsoft.com/office/drawing/2014/main" id="{458EBA9F-ECCC-90A2-04CB-BE718BC8ED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800" y="6070627"/>
            <a:ext cx="585783" cy="58578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A4D32381-D1D7-D16A-1E6B-D9539290642E}"/>
              </a:ext>
            </a:extLst>
          </p:cNvPr>
          <p:cNvSpPr txBox="1"/>
          <p:nvPr/>
        </p:nvSpPr>
        <p:spPr>
          <a:xfrm>
            <a:off x="4092173" y="2030953"/>
            <a:ext cx="1305645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8BBFD1"/>
                </a:solidFill>
                <a:latin typeface="Halyard Display" pitchFamily="2" charset="77"/>
              </a:rPr>
              <a:t>Authors:</a:t>
            </a:r>
          </a:p>
          <a:p>
            <a:r>
              <a:rPr lang="en-GB" sz="2400" dirty="0" err="1">
                <a:solidFill>
                  <a:srgbClr val="04525D"/>
                </a:solidFill>
                <a:latin typeface="Halyard Display Book" pitchFamily="2" charset="77"/>
              </a:rPr>
              <a:t>Faizan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 Munawar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, John Donovan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, </a:t>
            </a:r>
            <a:r>
              <a:rPr lang="en-GB" sz="2400" dirty="0" err="1">
                <a:solidFill>
                  <a:srgbClr val="04525D"/>
                </a:solidFill>
                <a:latin typeface="Halyard Display Book" pitchFamily="2" charset="77"/>
              </a:rPr>
              <a:t>Etain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 Kiely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2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 and Konrad </a:t>
            </a:r>
            <a:r>
              <a:rPr lang="en-GB" sz="2400" dirty="0" err="1">
                <a:solidFill>
                  <a:srgbClr val="04525D"/>
                </a:solidFill>
                <a:latin typeface="Halyard Display Book" pitchFamily="2" charset="77"/>
              </a:rPr>
              <a:t>Mulrennan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 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</a:t>
            </a:r>
            <a:endParaRPr lang="en-GB" sz="2400" dirty="0">
              <a:solidFill>
                <a:srgbClr val="04525D"/>
              </a:solidFill>
              <a:latin typeface="Halyard Display Book" pitchFamily="2" charset="77"/>
            </a:endParaRPr>
          </a:p>
          <a:p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1. The Health and Biomedical (HEAL) Research Centre, Institute of Technology Sligo.</a:t>
            </a:r>
          </a:p>
          <a:p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2. School of Science and Computing, Galway-Mayo Institute of Technology</a:t>
            </a:r>
          </a:p>
          <a:p>
            <a:endParaRPr lang="en-GB" sz="2400" dirty="0">
              <a:solidFill>
                <a:srgbClr val="04525D"/>
              </a:solidFill>
              <a:latin typeface="Halyard Display Book" pitchFamily="2" charset="77"/>
            </a:endParaRPr>
          </a:p>
          <a:p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Konrad Mulrennan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, Mohamed Awad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, John Donovan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1,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 Russell Macpherson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2</a:t>
            </a:r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 and David Tormey</a:t>
            </a:r>
            <a:r>
              <a:rPr lang="en-GB" sz="2400" baseline="30000" dirty="0">
                <a:solidFill>
                  <a:srgbClr val="04525D"/>
                </a:solidFill>
                <a:latin typeface="Halyard Display Book" pitchFamily="2" charset="77"/>
              </a:rPr>
              <a:t>1</a:t>
            </a:r>
            <a:endParaRPr lang="en-GB" sz="2400" dirty="0">
              <a:solidFill>
                <a:srgbClr val="04525D"/>
              </a:solidFill>
              <a:latin typeface="Halyard Display Book" pitchFamily="2" charset="77"/>
            </a:endParaRPr>
          </a:p>
          <a:p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1.  Centre for Precision Engineering, Materials and Manufacturing Research, Institute of Technology Sligo.</a:t>
            </a:r>
          </a:p>
          <a:p>
            <a:r>
              <a:rPr lang="en-GB" sz="2400" dirty="0">
                <a:solidFill>
                  <a:srgbClr val="04525D"/>
                </a:solidFill>
                <a:latin typeface="Halyard Display Book" pitchFamily="2" charset="77"/>
              </a:rPr>
              <a:t>2.  GlaxoSmithKline, Sligo</a:t>
            </a:r>
            <a:endParaRPr lang="en-US" sz="3600" dirty="0">
              <a:solidFill>
                <a:srgbClr val="04525D"/>
              </a:solidFill>
              <a:latin typeface="Halyard Displ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92834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177</Words>
  <Application>Microsoft Macintosh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Halyard Display</vt:lpstr>
      <vt:lpstr>Halyard Display Book</vt:lpstr>
      <vt:lpstr>Halyard Display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McQuaid</dc:creator>
  <cp:lastModifiedBy>Alanna McQuaid</cp:lastModifiedBy>
  <cp:revision>3</cp:revision>
  <dcterms:created xsi:type="dcterms:W3CDTF">2022-06-30T13:16:05Z</dcterms:created>
  <dcterms:modified xsi:type="dcterms:W3CDTF">2022-06-30T15:10:01Z</dcterms:modified>
</cp:coreProperties>
</file>