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0756"/>
    <a:srgbClr val="FFE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2ECF6E-F471-4113-82CE-3CBE8517D478}" v="1" dt="2022-10-14T14:50:21.2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4"/>
    <p:restoredTop sz="96327"/>
  </p:normalViewPr>
  <p:slideViewPr>
    <p:cSldViewPr snapToGrid="0">
      <p:cViewPr>
        <p:scale>
          <a:sx n="100" d="100"/>
          <a:sy n="10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C2900-BDDA-E64F-BFEC-73AB06CDEEA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EF24C-F128-7049-9FB8-E5C10B946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1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9F9FB3A-9789-C7A3-A6C3-F05D571572A6}"/>
              </a:ext>
            </a:extLst>
          </p:cNvPr>
          <p:cNvSpPr/>
          <p:nvPr userDrawn="1"/>
        </p:nvSpPr>
        <p:spPr>
          <a:xfrm>
            <a:off x="-1" y="0"/>
            <a:ext cx="7559675" cy="2027237"/>
          </a:xfrm>
          <a:prstGeom prst="rect">
            <a:avLst/>
          </a:prstGeom>
          <a:solidFill>
            <a:srgbClr val="7BB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highlight>
                <a:srgbClr val="005B5E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5E53AC-F346-74C1-B599-DDBF0FC013A0}"/>
              </a:ext>
            </a:extLst>
          </p:cNvPr>
          <p:cNvSpPr/>
          <p:nvPr userDrawn="1"/>
        </p:nvSpPr>
        <p:spPr>
          <a:xfrm>
            <a:off x="7127875" y="0"/>
            <a:ext cx="427038" cy="2027237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1D4306-E595-869A-DA84-114226093FB7}"/>
              </a:ext>
            </a:extLst>
          </p:cNvPr>
          <p:cNvSpPr/>
          <p:nvPr userDrawn="1"/>
        </p:nvSpPr>
        <p:spPr>
          <a:xfrm>
            <a:off x="7127875" y="2027237"/>
            <a:ext cx="431800" cy="8664576"/>
          </a:xfrm>
          <a:prstGeom prst="rect">
            <a:avLst/>
          </a:prstGeom>
          <a:solidFill>
            <a:srgbClr val="FF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1010CDB7-5E26-44DE-AC94-C30FEE4A60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485503"/>
            <a:ext cx="2952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D61E1F-5F25-C82A-89DF-B804EE86B86E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5400000">
            <a:off x="6184901" y="3218655"/>
            <a:ext cx="2328862" cy="1698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100" b="1" dirty="0">
                <a:solidFill>
                  <a:srgbClr val="7BB9CB"/>
                </a:solidFill>
                <a:cs typeface="Arial" panose="020B0604020202020204" pitchFamily="34" charset="0"/>
              </a:rPr>
              <a:t>Atlantic Technological University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EB765F-F8DA-4AE4-0776-A41642A12A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8958" t="23918" r="21389" b="25987"/>
          <a:stretch/>
        </p:blipFill>
        <p:spPr>
          <a:xfrm>
            <a:off x="475785" y="572429"/>
            <a:ext cx="1716325" cy="101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6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9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9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0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4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2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6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90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F6CD0-C376-FB4A-ACCC-90FC8FF405B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C68C3-6D4D-3C43-A8F6-C53622E8A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olin.callinan@research.gmit.ie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Trevor.clohessy@gmit.ie" TargetMode="External"/><Relationship Id="rId4" Type="http://schemas.openxmlformats.org/officeDocument/2006/relationships/hyperlink" Target="mailto:name@atu.i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62CE7AE-9994-EF26-375A-275CDDDB0C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22515" r="53840"/>
          <a:stretch/>
        </p:blipFill>
        <p:spPr>
          <a:xfrm>
            <a:off x="0" y="2027458"/>
            <a:ext cx="2048720" cy="86643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A55BFB-640A-C19B-1F94-4C9B3A0F86DB}"/>
              </a:ext>
            </a:extLst>
          </p:cNvPr>
          <p:cNvSpPr txBox="1"/>
          <p:nvPr/>
        </p:nvSpPr>
        <p:spPr>
          <a:xfrm>
            <a:off x="2230243" y="1122556"/>
            <a:ext cx="36799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E9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BRIEF SERIES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DC6D9C-959C-C5B8-FD0D-2876846C117B}"/>
              </a:ext>
            </a:extLst>
          </p:cNvPr>
          <p:cNvSpPr txBox="1"/>
          <p:nvPr/>
        </p:nvSpPr>
        <p:spPr>
          <a:xfrm>
            <a:off x="2230242" y="2207941"/>
            <a:ext cx="4772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400" b="1" dirty="0" err="1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endParaRPr lang="en-US" sz="1400" b="1" dirty="0">
              <a:solidFill>
                <a:srgbClr val="4D0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74E5D-22C0-7EBD-B8BE-2666912BE164}"/>
              </a:ext>
            </a:extLst>
          </p:cNvPr>
          <p:cNvSpPr txBox="1"/>
          <p:nvPr/>
        </p:nvSpPr>
        <p:spPr>
          <a:xfrm>
            <a:off x="2230242" y="2810106"/>
            <a:ext cx="4772723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900" dirty="0">
              <a:solidFill>
                <a:srgbClr val="4D0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IE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IE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da-DK" sz="9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amet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IE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900" dirty="0">
              <a:solidFill>
                <a:srgbClr val="4D0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B71C68-37E7-0C1F-69E1-4A3C5B9F2E19}"/>
              </a:ext>
            </a:extLst>
          </p:cNvPr>
          <p:cNvSpPr txBox="1"/>
          <p:nvPr/>
        </p:nvSpPr>
        <p:spPr>
          <a:xfrm>
            <a:off x="2230242" y="1601774"/>
            <a:ext cx="1189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Policy Brief No: 1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8A9386-8032-BFB9-C2B2-0685DB055B5B}"/>
              </a:ext>
            </a:extLst>
          </p:cNvPr>
          <p:cNvSpPr txBox="1"/>
          <p:nvPr/>
        </p:nvSpPr>
        <p:spPr>
          <a:xfrm>
            <a:off x="5337717" y="468058"/>
            <a:ext cx="12861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900" dirty="0">
                <a:solidFill>
                  <a:srgbClr val="FFE9D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November 2022</a:t>
            </a:r>
            <a:endParaRPr lang="en-US" sz="900" dirty="0">
              <a:solidFill>
                <a:srgbClr val="FFE9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C2CAB3-8496-4167-1055-A645E22CBAF3}"/>
              </a:ext>
            </a:extLst>
          </p:cNvPr>
          <p:cNvCxnSpPr>
            <a:cxnSpLocks/>
          </p:cNvCxnSpPr>
          <p:nvPr/>
        </p:nvCxnSpPr>
        <p:spPr>
          <a:xfrm>
            <a:off x="2319453" y="1531434"/>
            <a:ext cx="4304371" cy="0"/>
          </a:xfrm>
          <a:prstGeom prst="line">
            <a:avLst/>
          </a:prstGeom>
          <a:ln>
            <a:solidFill>
              <a:srgbClr val="4D0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F3CA125-BDFD-9385-7C72-69C810DCC2D9}"/>
              </a:ext>
            </a:extLst>
          </p:cNvPr>
          <p:cNvSpPr txBox="1"/>
          <p:nvPr/>
        </p:nvSpPr>
        <p:spPr>
          <a:xfrm>
            <a:off x="517190" y="2983726"/>
            <a:ext cx="1531530" cy="4720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Cluster: Lorem ipsum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Theme: </a:t>
            </a:r>
            <a:r>
              <a:rPr lang="da-DK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amet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Reading: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Contact: </a:t>
            </a:r>
            <a:br>
              <a:rPr lang="en-IE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</a:t>
            </a:r>
            <a:r>
              <a:rPr lang="en-IE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br>
              <a:rPr lang="en-IE" sz="8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IE" sz="7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</a:t>
            </a:r>
            <a:r>
              <a:rPr lang="en-IE" sz="7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@research.atu.ie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</a:t>
            </a:r>
            <a:r>
              <a:rPr lang="es-ES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br>
              <a:rPr lang="en-IE" sz="8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IE" sz="7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name@atu.ie</a:t>
            </a:r>
            <a:r>
              <a:rPr lang="en-IE" sz="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</a:t>
            </a:r>
            <a:r>
              <a:rPr lang="en-IE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br>
              <a:rPr lang="en-IE" sz="7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IE" sz="7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name@atu.ie</a:t>
            </a:r>
            <a:endParaRPr lang="en-IE" sz="7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u="none" strike="noStrik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E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IE" sz="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IE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Read More About: </a:t>
            </a:r>
          </a:p>
          <a:p>
            <a:pPr>
              <a:lnSpc>
                <a:spcPts val="1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www.atu.ie/loremipsum</a:t>
            </a:r>
          </a:p>
          <a:p>
            <a:pPr>
              <a:lnSpc>
                <a:spcPts val="1000"/>
              </a:lnSpc>
              <a:spcAft>
                <a:spcPts val="800"/>
              </a:spcAft>
            </a:pPr>
            <a:r>
              <a:rPr lang="en-I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View More About: https://vimeo.com/atu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DD1FB0-9867-A6A5-F0F5-2046C480FA7B}"/>
              </a:ext>
            </a:extLst>
          </p:cNvPr>
          <p:cNvCxnSpPr>
            <a:cxnSpLocks/>
          </p:cNvCxnSpPr>
          <p:nvPr/>
        </p:nvCxnSpPr>
        <p:spPr>
          <a:xfrm>
            <a:off x="607116" y="2904781"/>
            <a:ext cx="1314997" cy="0"/>
          </a:xfrm>
          <a:prstGeom prst="line">
            <a:avLst/>
          </a:prstGeom>
          <a:ln>
            <a:solidFill>
              <a:srgbClr val="4D0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93D83CC-D82F-ED94-A3FC-DCBF4F79AF57}"/>
              </a:ext>
            </a:extLst>
          </p:cNvPr>
          <p:cNvCxnSpPr>
            <a:cxnSpLocks/>
          </p:cNvCxnSpPr>
          <p:nvPr/>
        </p:nvCxnSpPr>
        <p:spPr>
          <a:xfrm>
            <a:off x="607116" y="5092396"/>
            <a:ext cx="1314997" cy="0"/>
          </a:xfrm>
          <a:prstGeom prst="line">
            <a:avLst/>
          </a:prstGeom>
          <a:ln>
            <a:solidFill>
              <a:srgbClr val="4D0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AB79DAF-ADE3-576B-3684-8DF88BB9232B}"/>
              </a:ext>
            </a:extLst>
          </p:cNvPr>
          <p:cNvCxnSpPr>
            <a:cxnSpLocks/>
          </p:cNvCxnSpPr>
          <p:nvPr/>
        </p:nvCxnSpPr>
        <p:spPr>
          <a:xfrm>
            <a:off x="607116" y="6666552"/>
            <a:ext cx="1314997" cy="0"/>
          </a:xfrm>
          <a:prstGeom prst="line">
            <a:avLst/>
          </a:prstGeom>
          <a:ln>
            <a:solidFill>
              <a:srgbClr val="4D0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106DF6-31B8-B247-9A9F-0845051B05C0}"/>
              </a:ext>
            </a:extLst>
          </p:cNvPr>
          <p:cNvCxnSpPr>
            <a:cxnSpLocks/>
          </p:cNvCxnSpPr>
          <p:nvPr/>
        </p:nvCxnSpPr>
        <p:spPr>
          <a:xfrm>
            <a:off x="607116" y="8513114"/>
            <a:ext cx="1314997" cy="0"/>
          </a:xfrm>
          <a:prstGeom prst="line">
            <a:avLst/>
          </a:prstGeom>
          <a:ln w="127000">
            <a:solidFill>
              <a:srgbClr val="4D0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934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116984-4181-C4FF-5550-D9E2F2AC5D86}"/>
              </a:ext>
            </a:extLst>
          </p:cNvPr>
          <p:cNvSpPr txBox="1"/>
          <p:nvPr/>
        </p:nvSpPr>
        <p:spPr>
          <a:xfrm>
            <a:off x="2230243" y="1122556"/>
            <a:ext cx="41821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E9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BRIEF SERIES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E32552-9DA5-9124-6D4C-8A9BEE532E7E}"/>
              </a:ext>
            </a:extLst>
          </p:cNvPr>
          <p:cNvSpPr txBox="1"/>
          <p:nvPr/>
        </p:nvSpPr>
        <p:spPr>
          <a:xfrm>
            <a:off x="2230242" y="2196648"/>
            <a:ext cx="4772723" cy="2708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200"/>
              </a:lnSpc>
              <a:spcAft>
                <a:spcPts val="800"/>
              </a:spcAft>
            </a:pPr>
            <a:r>
              <a:rPr lang="en-IE" sz="1400" b="1" dirty="0">
                <a:solidFill>
                  <a:srgbClr val="4D075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References</a:t>
            </a:r>
            <a:endParaRPr lang="en-IE" sz="1400" dirty="0">
              <a:solidFill>
                <a:srgbClr val="4D075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eiusmod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incididunt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labore et dolore magna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exercitation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laboris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IE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irure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reprehenderit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voluptate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cillum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fugiat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pariatur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IE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Excepteur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occaecat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cupidatat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proident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sunt in culpa qui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deserunt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mollit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laborum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IE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3C0FCD-03C3-F940-FB60-F47F400E9D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22515" r="53840"/>
          <a:stretch/>
        </p:blipFill>
        <p:spPr>
          <a:xfrm>
            <a:off x="0" y="2027458"/>
            <a:ext cx="2048720" cy="8664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9B997C-E17B-32ED-B68D-79BC3695987C}"/>
              </a:ext>
            </a:extLst>
          </p:cNvPr>
          <p:cNvSpPr txBox="1"/>
          <p:nvPr/>
        </p:nvSpPr>
        <p:spPr>
          <a:xfrm>
            <a:off x="5337717" y="468058"/>
            <a:ext cx="12861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900" dirty="0">
                <a:solidFill>
                  <a:srgbClr val="FFE9D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November 2022</a:t>
            </a:r>
            <a:endParaRPr lang="en-US" sz="900" dirty="0">
              <a:solidFill>
                <a:srgbClr val="FFE9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2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4557</TotalTime>
  <Words>894</Words>
  <Application>Microsoft Office PowerPoint</Application>
  <PresentationFormat>Custom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O'Connor</dc:creator>
  <cp:lastModifiedBy>Karen Smyth</cp:lastModifiedBy>
  <cp:revision>3</cp:revision>
  <dcterms:created xsi:type="dcterms:W3CDTF">2022-10-07T13:43:44Z</dcterms:created>
  <dcterms:modified xsi:type="dcterms:W3CDTF">2022-10-14T14:55:18Z</dcterms:modified>
</cp:coreProperties>
</file>